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2" r:id="rId3"/>
    <p:sldId id="257" r:id="rId4"/>
    <p:sldId id="269" r:id="rId5"/>
    <p:sldId id="270" r:id="rId6"/>
    <p:sldId id="271" r:id="rId7"/>
    <p:sldId id="272" r:id="rId8"/>
    <p:sldId id="258" r:id="rId9"/>
    <p:sldId id="259" r:id="rId10"/>
    <p:sldId id="265" r:id="rId11"/>
    <p:sldId id="264" r:id="rId12"/>
    <p:sldId id="266" r:id="rId13"/>
    <p:sldId id="267" r:id="rId14"/>
    <p:sldId id="268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465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1023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1437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298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4569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84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87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132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13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712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571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768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7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71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8684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779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01B49-0231-43AB-B7A2-B0C30794F5C0}" type="datetimeFigureOut">
              <a:rPr lang="en-AU" smtClean="0"/>
              <a:t>14/05/2019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E9D45D3-57B2-4F9C-B543-D3581FB7F1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485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luuy3pmwhg&amp;feature=youtu.be&amp;fbclid=IwAR3paeZNAo35g-0IynaQcseAVHKbjRU0otGYGJm4DWcmrI5OtwumdKijkbk" TargetMode="External"/><Relationship Id="rId2" Type="http://schemas.openxmlformats.org/officeDocument/2006/relationships/hyperlink" Target="https://www.youtube.com/watch?v=sBVv5JWr4M0&amp;feature=youtu.be&amp;fbclid=IwAR26wn8DUNjT9K3496MemE6Gz2ABdwuUlE6IdG-84P0fbbAQwyQ7fd9gkL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i0f0dQslzk&amp;feature=youtu.be&amp;fbclid=IwAR2pZVwDFZL1J8REv5_XU8QRnqi82BNinaU_OzNXc1afddJs3dAMj56bK7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618D-7DC1-48E6-A272-6C36316FA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AU" sz="6000" dirty="0">
                <a:solidFill>
                  <a:srgbClr val="FFFFFF"/>
                </a:solidFill>
              </a:rPr>
              <a:t>ART BIBLE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02559-2D0A-4EEF-BA8E-78486A272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AU" dirty="0">
                <a:solidFill>
                  <a:srgbClr val="FFFFFF">
                    <a:alpha val="70000"/>
                  </a:srgbClr>
                </a:solidFill>
              </a:rPr>
              <a:t>Art Bible for the </a:t>
            </a:r>
            <a:r>
              <a:rPr lang="en-AU" dirty="0" err="1">
                <a:solidFill>
                  <a:srgbClr val="FFFFFF">
                    <a:alpha val="70000"/>
                  </a:srgbClr>
                </a:solidFill>
              </a:rPr>
              <a:t>UniSA</a:t>
            </a:r>
            <a:r>
              <a:rPr lang="en-AU" dirty="0">
                <a:solidFill>
                  <a:srgbClr val="FFFFFF">
                    <a:alpha val="70000"/>
                  </a:srgbClr>
                </a:solidFill>
              </a:rPr>
              <a:t> VR Project</a:t>
            </a:r>
          </a:p>
        </p:txBody>
      </p:sp>
    </p:spTree>
    <p:extLst>
      <p:ext uri="{BB962C8B-B14F-4D97-AF65-F5344CB8AC3E}">
        <p14:creationId xmlns:p14="http://schemas.microsoft.com/office/powerpoint/2010/main" val="423589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7FD6-63D4-41FE-B992-AF2DE834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References: Random photos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60E62A-C1AB-4B47-9005-678D8B1CF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30" y="1525464"/>
            <a:ext cx="4210219" cy="23682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F5882-08D6-4C79-AC03-689471617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20" y="4290920"/>
            <a:ext cx="4210220" cy="2401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F41B4-038A-4CBD-B620-E01070FBBA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9" b="3612"/>
          <a:stretch/>
        </p:blipFill>
        <p:spPr>
          <a:xfrm>
            <a:off x="5664158" y="4290920"/>
            <a:ext cx="4309122" cy="24014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FC8DE-3112-4915-B22E-E892CFBFA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19" y="1537253"/>
            <a:ext cx="4269206" cy="2368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CD028D-1A58-4E6F-B66E-E80B2D1B6E5D}"/>
              </a:ext>
            </a:extLst>
          </p:cNvPr>
          <p:cNvSpPr txBox="1"/>
          <p:nvPr/>
        </p:nvSpPr>
        <p:spPr>
          <a:xfrm>
            <a:off x="258689" y="1905769"/>
            <a:ext cx="33718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Here are a couple of pictures that contain valuable art form and modelling/texturing asset information.</a:t>
            </a:r>
          </a:p>
        </p:txBody>
      </p:sp>
    </p:spTree>
    <p:extLst>
      <p:ext uri="{BB962C8B-B14F-4D97-AF65-F5344CB8AC3E}">
        <p14:creationId xmlns:p14="http://schemas.microsoft.com/office/powerpoint/2010/main" val="148709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3">
            <a:extLst>
              <a:ext uri="{FF2B5EF4-FFF2-40B4-BE49-F238E27FC236}">
                <a16:creationId xmlns:a16="http://schemas.microsoft.com/office/drawing/2014/main" id="{4B93B447-BF69-4AD4-8AA1-8AE61BB15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DBF4B3F-4F55-4164-9CC2-B48FC9CFF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62413E-3411-42B2-A846-F63E0FE6F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B90170C-173C-4A9D-A1D1-7A118465D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E38A2E8F-C873-4F22-836F-FF6F510A3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C1022638-58DB-4E08-B00D-B569FDA7C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4A02CE53-F667-4D15-B393-E3FEE23D5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83F1CE1A-226B-4287-B8DA-D6068E898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0FC8CE0E-2BE6-41AA-ADC3-D487E098A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E322F3A-1560-42BF-90EE-D97210E626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E7430508-0EFC-4B92-BB8C-175A97AD5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77637BC-F7FF-4C89-8BB3-2204B64F9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3"/>
          <a:stretch/>
        </p:blipFill>
        <p:spPr>
          <a:xfrm>
            <a:off x="3078396" y="10"/>
            <a:ext cx="3030396" cy="2618824"/>
          </a:xfrm>
          <a:custGeom>
            <a:avLst/>
            <a:gdLst>
              <a:gd name="connsiteX0" fmla="*/ 398252 w 3030396"/>
              <a:gd name="connsiteY0" fmla="*/ 0 h 2618834"/>
              <a:gd name="connsiteX1" fmla="*/ 1887012 w 3030396"/>
              <a:gd name="connsiteY1" fmla="*/ 0 h 2618834"/>
              <a:gd name="connsiteX2" fmla="*/ 1887012 w 3030396"/>
              <a:gd name="connsiteY2" fmla="*/ 1 h 2618834"/>
              <a:gd name="connsiteX3" fmla="*/ 3030396 w 3030396"/>
              <a:gd name="connsiteY3" fmla="*/ 1 h 2618834"/>
              <a:gd name="connsiteX4" fmla="*/ 2639222 w 3030396"/>
              <a:gd name="connsiteY4" fmla="*/ 2618834 h 2618834"/>
              <a:gd name="connsiteX5" fmla="*/ 0 w 3030396"/>
              <a:gd name="connsiteY5" fmla="*/ 2618834 h 261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396" h="2618834">
                <a:moveTo>
                  <a:pt x="398252" y="0"/>
                </a:moveTo>
                <a:lnTo>
                  <a:pt x="1887012" y="0"/>
                </a:lnTo>
                <a:lnTo>
                  <a:pt x="1887012" y="1"/>
                </a:lnTo>
                <a:lnTo>
                  <a:pt x="3030396" y="1"/>
                </a:lnTo>
                <a:lnTo>
                  <a:pt x="2639222" y="2618834"/>
                </a:lnTo>
                <a:lnTo>
                  <a:pt x="0" y="261883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98E89-E07C-4B15-8D10-795D0CBD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910" y="2390856"/>
            <a:ext cx="3954358" cy="17227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Concepts and Grey Boxes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DAE04-7F91-43DE-B313-8EAC82D98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1" r="19862"/>
          <a:stretch/>
        </p:blipFill>
        <p:spPr>
          <a:xfrm>
            <a:off x="440943" y="10"/>
            <a:ext cx="3038117" cy="2618824"/>
          </a:xfrm>
          <a:custGeom>
            <a:avLst/>
            <a:gdLst>
              <a:gd name="connsiteX0" fmla="*/ 389438 w 3038117"/>
              <a:gd name="connsiteY0" fmla="*/ 0 h 2618834"/>
              <a:gd name="connsiteX1" fmla="*/ 3038117 w 3038117"/>
              <a:gd name="connsiteY1" fmla="*/ 0 h 2618834"/>
              <a:gd name="connsiteX2" fmla="*/ 2639865 w 3038117"/>
              <a:gd name="connsiteY2" fmla="*/ 2618834 h 2618834"/>
              <a:gd name="connsiteX3" fmla="*/ 0 w 3038117"/>
              <a:gd name="connsiteY3" fmla="*/ 2618834 h 261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8117" h="2618834">
                <a:moveTo>
                  <a:pt x="389438" y="0"/>
                </a:moveTo>
                <a:lnTo>
                  <a:pt x="3038117" y="0"/>
                </a:lnTo>
                <a:lnTo>
                  <a:pt x="2639865" y="2618834"/>
                </a:lnTo>
                <a:lnTo>
                  <a:pt x="0" y="2618834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069432-0FE5-4B22-83DC-A1E8FF12B9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 r="13256" b="1"/>
          <a:stretch/>
        </p:blipFill>
        <p:spPr>
          <a:xfrm>
            <a:off x="1" y="2618834"/>
            <a:ext cx="5717617" cy="4239166"/>
          </a:xfrm>
          <a:custGeom>
            <a:avLst/>
            <a:gdLst>
              <a:gd name="connsiteX0" fmla="*/ 440944 w 5717617"/>
              <a:gd name="connsiteY0" fmla="*/ 0 h 4239166"/>
              <a:gd name="connsiteX1" fmla="*/ 5717617 w 5717617"/>
              <a:gd name="connsiteY1" fmla="*/ 0 h 4239166"/>
              <a:gd name="connsiteX2" fmla="*/ 5084413 w 5717617"/>
              <a:gd name="connsiteY2" fmla="*/ 4239166 h 4239166"/>
              <a:gd name="connsiteX3" fmla="*/ 0 w 5717617"/>
              <a:gd name="connsiteY3" fmla="*/ 4239166 h 4239166"/>
              <a:gd name="connsiteX4" fmla="*/ 0 w 5717617"/>
              <a:gd name="connsiteY4" fmla="*/ 2965186 h 423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7617" h="4239166">
                <a:moveTo>
                  <a:pt x="440944" y="0"/>
                </a:moveTo>
                <a:lnTo>
                  <a:pt x="5717617" y="0"/>
                </a:lnTo>
                <a:lnTo>
                  <a:pt x="5084413" y="4239166"/>
                </a:lnTo>
                <a:lnTo>
                  <a:pt x="0" y="4239166"/>
                </a:lnTo>
                <a:lnTo>
                  <a:pt x="0" y="2965186"/>
                </a:lnTo>
                <a:close/>
              </a:path>
            </a:pathLst>
          </a:cu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9A7F41-4804-415C-81E0-721D14993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0943" y="2618834"/>
            <a:ext cx="52838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CFE6DE-EC9F-4A7C-AD9F-699F3C63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78396" y="0"/>
            <a:ext cx="400664" cy="26188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9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604A-E7FC-4715-9748-0FFD1CB6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617" y="424070"/>
            <a:ext cx="8596668" cy="1320800"/>
          </a:xfrm>
        </p:spPr>
        <p:txBody>
          <a:bodyPr/>
          <a:lstStyle/>
          <a:p>
            <a:r>
              <a:rPr lang="en-AU" dirty="0"/>
              <a:t>Bedroom Grey 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41DC7-A6DA-4DE7-8930-0B5E3D08F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7" y="1288596"/>
            <a:ext cx="4477762" cy="2387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825779-9B63-4387-B275-58388C647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8" y="4056269"/>
            <a:ext cx="4477761" cy="23776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291AE9-B222-4B82-93A1-7308AB3AA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04" y="1288596"/>
            <a:ext cx="4462277" cy="23727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4A1D41-1048-4B41-8F92-C7E478BD0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813" y="4056268"/>
            <a:ext cx="4462277" cy="2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9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42E2-DFA4-4640-8DE8-1EDC456EB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038" y="525506"/>
            <a:ext cx="4697098" cy="1320800"/>
          </a:xfrm>
        </p:spPr>
        <p:txBody>
          <a:bodyPr/>
          <a:lstStyle/>
          <a:p>
            <a:r>
              <a:rPr lang="en-AU" dirty="0"/>
              <a:t>Living Room Grey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B573-6B8B-4E0A-9C1E-ABEBA5DC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D7FFE-F2C1-42DB-BDEF-775D89E6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39587"/>
            <a:ext cx="4510258" cy="2407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E1BCF-C40F-481B-9643-F8F305D20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587" y="4100975"/>
            <a:ext cx="4510259" cy="2395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26E9B2-23D3-4BAC-B7F0-94393BD0D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589" y="1439587"/>
            <a:ext cx="4510257" cy="2399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E5316E-4A38-45D3-A78D-2CE0F299F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100975"/>
            <a:ext cx="4510258" cy="240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42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9E222-E0B3-4802-B7B7-D77BE6795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322" y="596920"/>
            <a:ext cx="3810690" cy="1320800"/>
          </a:xfrm>
        </p:spPr>
        <p:txBody>
          <a:bodyPr/>
          <a:lstStyle/>
          <a:p>
            <a:r>
              <a:rPr lang="en-AU" dirty="0"/>
              <a:t>Kitchen Grey 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E56BA-F748-442A-9C00-A916E2A62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0" y="1584416"/>
            <a:ext cx="4263650" cy="227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02E95-B6FF-4809-95BC-E60F2419E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7" y="3972340"/>
            <a:ext cx="4263651" cy="2288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DE9E8E-8C0C-45B8-B681-0A91D65F4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0" y="3985020"/>
            <a:ext cx="4263650" cy="2263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E5EDD-AE73-4032-A286-1EA1A5075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584416"/>
            <a:ext cx="4263650" cy="22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75AA-3553-46A9-9366-B2ECE5B9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FF05-DA3E-4B22-8F6A-1A8535108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3221566" cy="2767012"/>
          </a:xfrm>
        </p:spPr>
        <p:txBody>
          <a:bodyPr/>
          <a:lstStyle/>
          <a:p>
            <a:r>
              <a:rPr lang="en-AU" dirty="0"/>
              <a:t>Software			</a:t>
            </a:r>
          </a:p>
          <a:p>
            <a:pPr marL="0" indent="0">
              <a:buNone/>
            </a:pPr>
            <a:r>
              <a:rPr lang="en-AU" dirty="0"/>
              <a:t>	- Maya</a:t>
            </a:r>
          </a:p>
          <a:p>
            <a:pPr marL="0" indent="0">
              <a:buNone/>
            </a:pPr>
            <a:r>
              <a:rPr lang="en-AU" dirty="0"/>
              <a:t>	- Substance Painter</a:t>
            </a:r>
          </a:p>
          <a:p>
            <a:pPr marL="0" indent="0">
              <a:buNone/>
            </a:pPr>
            <a:r>
              <a:rPr lang="en-AU" dirty="0"/>
              <a:t>	- Substance Designer</a:t>
            </a:r>
          </a:p>
          <a:p>
            <a:pPr marL="0" indent="0">
              <a:buNone/>
            </a:pPr>
            <a:r>
              <a:rPr lang="en-AU" dirty="0"/>
              <a:t>	- Unity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C14BEB-C2FF-4AEA-8C34-35B775234CF0}"/>
              </a:ext>
            </a:extLst>
          </p:cNvPr>
          <p:cNvSpPr txBox="1">
            <a:spLocks/>
          </p:cNvSpPr>
          <p:nvPr/>
        </p:nvSpPr>
        <p:spPr>
          <a:xfrm>
            <a:off x="3598334" y="2160589"/>
            <a:ext cx="3221566" cy="27670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Platforms: </a:t>
            </a:r>
          </a:p>
          <a:p>
            <a:pPr marL="0" indent="0">
              <a:buNone/>
            </a:pPr>
            <a:r>
              <a:rPr lang="en-AU" dirty="0"/>
              <a:t>	- PC VR &amp; Mobile VR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Poly count: TBD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Texture Resolutions:</a:t>
            </a:r>
          </a:p>
          <a:p>
            <a:pPr marL="0" indent="0">
              <a:buNone/>
            </a:pPr>
            <a:r>
              <a:rPr lang="en-AU" dirty="0"/>
              <a:t>	- 1024x1024 &amp; 512x512</a:t>
            </a:r>
          </a:p>
        </p:txBody>
      </p:sp>
    </p:spTree>
    <p:extLst>
      <p:ext uri="{BB962C8B-B14F-4D97-AF65-F5344CB8AC3E}">
        <p14:creationId xmlns:p14="http://schemas.microsoft.com/office/powerpoint/2010/main" val="1427598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5FE2-D0A1-4B2D-947D-9268CD2A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BC6D5-BD19-45CE-A26E-6B7A5F48E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AU" dirty="0"/>
              <a:t>ART REFERENCES</a:t>
            </a:r>
          </a:p>
          <a:p>
            <a:pPr fontAlgn="base"/>
            <a:r>
              <a:rPr lang="en-AU" dirty="0"/>
              <a:t>CONCEPT ART/GREY-BOXES</a:t>
            </a:r>
          </a:p>
          <a:p>
            <a:pPr fontAlgn="base"/>
            <a:r>
              <a:rPr lang="en-AU" dirty="0"/>
              <a:t>TECHNICALS</a:t>
            </a:r>
          </a:p>
        </p:txBody>
      </p:sp>
    </p:spTree>
    <p:extLst>
      <p:ext uri="{BB962C8B-B14F-4D97-AF65-F5344CB8AC3E}">
        <p14:creationId xmlns:p14="http://schemas.microsoft.com/office/powerpoint/2010/main" val="2355783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0DEFB80-0B17-41EF-B975-93A621841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9" r="17222" b="-1"/>
          <a:stretch/>
        </p:blipFill>
        <p:spPr>
          <a:xfrm>
            <a:off x="20" y="10"/>
            <a:ext cx="7259971" cy="6856105"/>
          </a:xfrm>
          <a:custGeom>
            <a:avLst/>
            <a:gdLst>
              <a:gd name="connsiteX0" fmla="*/ 0 w 7259991"/>
              <a:gd name="connsiteY0" fmla="*/ 0 h 6856115"/>
              <a:gd name="connsiteX1" fmla="*/ 5841644 w 7259991"/>
              <a:gd name="connsiteY1" fmla="*/ 0 h 6856115"/>
              <a:gd name="connsiteX2" fmla="*/ 7253976 w 7259991"/>
              <a:gd name="connsiteY2" fmla="*/ 4479990 h 6856115"/>
              <a:gd name="connsiteX3" fmla="*/ 7259991 w 7259991"/>
              <a:gd name="connsiteY3" fmla="*/ 4484422 h 6856115"/>
              <a:gd name="connsiteX4" fmla="*/ 5514446 w 7259991"/>
              <a:gd name="connsiteY4" fmla="*/ 6852824 h 6856115"/>
              <a:gd name="connsiteX5" fmla="*/ 6776547 w 7259991"/>
              <a:gd name="connsiteY5" fmla="*/ 6852824 h 6856115"/>
              <a:gd name="connsiteX6" fmla="*/ 6776547 w 7259991"/>
              <a:gd name="connsiteY6" fmla="*/ 6856115 h 6856115"/>
              <a:gd name="connsiteX7" fmla="*/ 0 w 7259991"/>
              <a:gd name="connsiteY7" fmla="*/ 6856115 h 685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59991" h="6856115">
                <a:moveTo>
                  <a:pt x="0" y="0"/>
                </a:moveTo>
                <a:lnTo>
                  <a:pt x="5841644" y="0"/>
                </a:lnTo>
                <a:lnTo>
                  <a:pt x="7253976" y="4479990"/>
                </a:lnTo>
                <a:lnTo>
                  <a:pt x="7259991" y="4484422"/>
                </a:lnTo>
                <a:lnTo>
                  <a:pt x="5514446" y="6852824"/>
                </a:lnTo>
                <a:lnTo>
                  <a:pt x="6776547" y="6852824"/>
                </a:lnTo>
                <a:lnTo>
                  <a:pt x="6776547" y="6856115"/>
                </a:lnTo>
                <a:lnTo>
                  <a:pt x="0" y="685611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74258-617F-43F8-8D02-3C6065932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24" y="3124200"/>
            <a:ext cx="5669280" cy="9266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</a:rPr>
              <a:t>Art Reference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743FA0-DF7E-4718-B5D5-84D92D913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0" r="-2" b="12401"/>
          <a:stretch/>
        </p:blipFill>
        <p:spPr>
          <a:xfrm>
            <a:off x="5883879" y="10"/>
            <a:ext cx="6304947" cy="2285990"/>
          </a:xfrm>
          <a:custGeom>
            <a:avLst/>
            <a:gdLst>
              <a:gd name="connsiteX0" fmla="*/ 0 w 6304947"/>
              <a:gd name="connsiteY0" fmla="*/ 0 h 2286000"/>
              <a:gd name="connsiteX1" fmla="*/ 6304947 w 6304947"/>
              <a:gd name="connsiteY1" fmla="*/ 0 h 2286000"/>
              <a:gd name="connsiteX2" fmla="*/ 6304947 w 6304947"/>
              <a:gd name="connsiteY2" fmla="*/ 2286000 h 2286000"/>
              <a:gd name="connsiteX3" fmla="*/ 720670 w 6304947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4947" h="2286000">
                <a:moveTo>
                  <a:pt x="0" y="0"/>
                </a:moveTo>
                <a:lnTo>
                  <a:pt x="6304947" y="0"/>
                </a:lnTo>
                <a:lnTo>
                  <a:pt x="6304947" y="2286000"/>
                </a:lnTo>
                <a:lnTo>
                  <a:pt x="720670" y="2286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B591E-6750-411E-9898-DAF02FE49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 r="2" b="10476"/>
          <a:stretch/>
        </p:blipFill>
        <p:spPr>
          <a:xfrm>
            <a:off x="6604548" y="2286000"/>
            <a:ext cx="5584275" cy="2286000"/>
          </a:xfrm>
          <a:custGeom>
            <a:avLst/>
            <a:gdLst>
              <a:gd name="connsiteX0" fmla="*/ 0 w 5584275"/>
              <a:gd name="connsiteY0" fmla="*/ 0 h 2286000"/>
              <a:gd name="connsiteX1" fmla="*/ 5584275 w 5584275"/>
              <a:gd name="connsiteY1" fmla="*/ 0 h 2286000"/>
              <a:gd name="connsiteX2" fmla="*/ 5584275 w 5584275"/>
              <a:gd name="connsiteY2" fmla="*/ 2286000 h 2286000"/>
              <a:gd name="connsiteX3" fmla="*/ 626046 w 5584275"/>
              <a:gd name="connsiteY3" fmla="*/ 2286000 h 2286000"/>
              <a:gd name="connsiteX4" fmla="*/ 692258 w 5584275"/>
              <a:gd name="connsiteY4" fmla="*/ 2195876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4275" h="2286000">
                <a:moveTo>
                  <a:pt x="0" y="0"/>
                </a:moveTo>
                <a:lnTo>
                  <a:pt x="5584275" y="0"/>
                </a:lnTo>
                <a:lnTo>
                  <a:pt x="5584275" y="2286000"/>
                </a:lnTo>
                <a:lnTo>
                  <a:pt x="626046" y="2286000"/>
                </a:lnTo>
                <a:lnTo>
                  <a:pt x="692258" y="2195876"/>
                </a:lnTo>
                <a:close/>
              </a:path>
            </a:pathLst>
          </a:cu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908778-9415-43D4-9B04-EE10CAA2B6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20" r="-1" b="24061"/>
          <a:stretch/>
        </p:blipFill>
        <p:spPr>
          <a:xfrm>
            <a:off x="5551112" y="4572000"/>
            <a:ext cx="6640888" cy="2286000"/>
          </a:xfrm>
          <a:custGeom>
            <a:avLst/>
            <a:gdLst>
              <a:gd name="connsiteX0" fmla="*/ 1679482 w 6640888"/>
              <a:gd name="connsiteY0" fmla="*/ 0 h 2286000"/>
              <a:gd name="connsiteX1" fmla="*/ 6640888 w 6640888"/>
              <a:gd name="connsiteY1" fmla="*/ 0 h 2286000"/>
              <a:gd name="connsiteX2" fmla="*/ 6640888 w 6640888"/>
              <a:gd name="connsiteY2" fmla="*/ 2286000 h 2286000"/>
              <a:gd name="connsiteX3" fmla="*/ 0 w 664088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0888" h="2286000">
                <a:moveTo>
                  <a:pt x="1679482" y="0"/>
                </a:moveTo>
                <a:lnTo>
                  <a:pt x="6640888" y="0"/>
                </a:lnTo>
                <a:lnTo>
                  <a:pt x="6640888" y="2286000"/>
                </a:lnTo>
                <a:lnTo>
                  <a:pt x="0" y="2286000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A9BED1-A253-4001-97BE-D420D3CA7C01}"/>
              </a:ext>
            </a:extLst>
          </p:cNvPr>
          <p:cNvSpPr txBox="1"/>
          <p:nvPr/>
        </p:nvSpPr>
        <p:spPr>
          <a:xfrm>
            <a:off x="1672539" y="4050372"/>
            <a:ext cx="4423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Art Style: </a:t>
            </a:r>
            <a:r>
              <a:rPr lang="en-AU" dirty="0">
                <a:solidFill>
                  <a:schemeClr val="accent1"/>
                </a:solidFill>
              </a:rPr>
              <a:t>The art style should adhere to a realistic standard, attempting to mimic a real-world feel.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257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103C6-A590-4B56-AC2F-547E3AC0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360 Videos YouTube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0C843-8C99-4F56-8E2C-8CC8730B9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Bedroom: </a:t>
            </a:r>
            <a:r>
              <a:rPr lang="en-AU" dirty="0">
                <a:hlinkClick r:id="rId2"/>
              </a:rPr>
              <a:t>https://www.youtube.com/watch?v=sBVv5JWr4M0&amp;feature=youtu.be&amp;fbclid=IwAR26wn8DUNjT9K3496MemE6Gz2ABdwuUlE6IdG-84P0fbbAQwyQ7fd9gkL4</a:t>
            </a:r>
            <a:endParaRPr lang="en-AU" dirty="0"/>
          </a:p>
          <a:p>
            <a:r>
              <a:rPr lang="en-AU" dirty="0"/>
              <a:t>Living Room: </a:t>
            </a:r>
            <a:r>
              <a:rPr lang="en-AU" dirty="0">
                <a:hlinkClick r:id="rId3"/>
              </a:rPr>
              <a:t>https://www.youtube.com/watch?v=Lluuy3pmwhg&amp;feature=youtu.be&amp;fbclid=IwAR3paeZNAo35g-0IynaQcseAVHKbjRU0otGYGJm4DWcmrI5OtwumdKijkbk</a:t>
            </a:r>
            <a:endParaRPr lang="en-AU" dirty="0"/>
          </a:p>
          <a:p>
            <a:r>
              <a:rPr lang="en-AU" dirty="0"/>
              <a:t>Kitchen: </a:t>
            </a:r>
            <a:r>
              <a:rPr lang="en-AU" dirty="0">
                <a:hlinkClick r:id="rId4"/>
              </a:rPr>
              <a:t>https://www.youtube.com/watch?v=Oi0f0dQslzk&amp;feature=youtu.be&amp;fbclid=IwAR2pZVwDFZL1J8REv5_XU8QRnqi82BNinaU_OzNXc1afddJs3dAMj56bK7Y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8282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8FE1-2EAB-49FF-B16A-6DD351F2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479" y="442960"/>
            <a:ext cx="4016610" cy="1320800"/>
          </a:xfrm>
        </p:spPr>
        <p:txBody>
          <a:bodyPr/>
          <a:lstStyle/>
          <a:p>
            <a:r>
              <a:rPr lang="en-AU" dirty="0"/>
              <a:t>360 Bedroom Stills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3ADED-7BF6-4D1A-9553-53C1E8658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47" y="4195340"/>
            <a:ext cx="5095106" cy="2494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C935F-260A-41DE-9A6B-87F6FB2D3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784" y="1402138"/>
            <a:ext cx="5095107" cy="2494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2C883-2D2E-4ED2-9D5D-BA0F998D1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9" y="1415420"/>
            <a:ext cx="5095107" cy="24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3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9B3E-1DC8-4217-B431-1D1EC6EEB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158" y="262410"/>
            <a:ext cx="4658064" cy="1320800"/>
          </a:xfrm>
        </p:spPr>
        <p:txBody>
          <a:bodyPr/>
          <a:lstStyle/>
          <a:p>
            <a:r>
              <a:rPr lang="en-AU" dirty="0"/>
              <a:t>360 Living Room Stills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6F963-B11B-4829-8CD6-2C6ED06F5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0" y="1234489"/>
            <a:ext cx="5096372" cy="2503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45273-7860-4F5F-9FBC-AF34CEAAA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67" y="1226696"/>
            <a:ext cx="5096372" cy="2495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E1D52D-88AA-47E7-9C88-4D8AE317A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05" y="4025681"/>
            <a:ext cx="5096371" cy="251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7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71617-E03C-4F6A-8AA2-EA31CD02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049" y="304910"/>
            <a:ext cx="3713901" cy="760492"/>
          </a:xfrm>
        </p:spPr>
        <p:txBody>
          <a:bodyPr/>
          <a:lstStyle/>
          <a:p>
            <a:r>
              <a:rPr lang="en-AU" dirty="0"/>
              <a:t>360 Kitchen Stills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3A281-4234-43D8-97A1-8BD839A84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11" y="1062676"/>
            <a:ext cx="5233054" cy="2570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4B149-42E0-4994-993B-26D29F103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71" y="1065402"/>
            <a:ext cx="5233053" cy="2567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DB387-B2A5-4E4C-878B-6B96615E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472" y="3985623"/>
            <a:ext cx="5233053" cy="25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0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74258-617F-43F8-8D02-3C6065932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AU" dirty="0"/>
              <a:t>Reference: Mirror’s Edge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33F1F-A1F8-4FA9-BEC2-94031ABF0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07" y="4074909"/>
            <a:ext cx="4246675" cy="238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2F1C2-2AD9-4FCD-9415-9E1FE4605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108" y="1436793"/>
            <a:ext cx="4246675" cy="2388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A60818-2A33-4E0F-8DE1-9D58BF773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31" y="4074908"/>
            <a:ext cx="4246676" cy="2388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8BC955-D228-4425-A312-3928BEBA8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69" y="1436791"/>
            <a:ext cx="4246676" cy="23887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36B8F9-7A57-4519-B517-1441DB795613}"/>
              </a:ext>
            </a:extLst>
          </p:cNvPr>
          <p:cNvSpPr txBox="1"/>
          <p:nvPr/>
        </p:nvSpPr>
        <p:spPr>
          <a:xfrm>
            <a:off x="628408" y="1436791"/>
            <a:ext cx="26766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Mirror’s Edge is used for reference for its realistic form and construction of assets. The texture style contains very vivid colours, this is not to be replicated for the VR assets. </a:t>
            </a:r>
          </a:p>
        </p:txBody>
      </p:sp>
    </p:spTree>
    <p:extLst>
      <p:ext uri="{BB962C8B-B14F-4D97-AF65-F5344CB8AC3E}">
        <p14:creationId xmlns:p14="http://schemas.microsoft.com/office/powerpoint/2010/main" val="369928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5B07EE-2E0F-4B42-AA9E-219494B86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4"/>
          <a:stretch/>
        </p:blipFill>
        <p:spPr>
          <a:xfrm>
            <a:off x="762027" y="1400961"/>
            <a:ext cx="4311941" cy="2283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74258-617F-43F8-8D02-3C606593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Reference: Uncharted 4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F84A1-D12C-4D9A-B114-7F88A9C91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7" y="3905133"/>
            <a:ext cx="4311941" cy="2343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66151D-94CD-4CDE-A2AB-69A2ABD77A71}"/>
              </a:ext>
            </a:extLst>
          </p:cNvPr>
          <p:cNvSpPr txBox="1"/>
          <p:nvPr/>
        </p:nvSpPr>
        <p:spPr>
          <a:xfrm>
            <a:off x="5362402" y="1161062"/>
            <a:ext cx="39116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AU" sz="2000" dirty="0"/>
            </a:br>
            <a:r>
              <a:rPr lang="en-AU" sz="2000" dirty="0"/>
              <a:t>Uncharted 4 is a useful reference in terms of it’s realistic aesthetic. It can be used for both texture reference and assets construction reference.</a:t>
            </a:r>
            <a:br>
              <a:rPr lang="en-AU" dirty="0"/>
            </a:b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3029F-BD62-47D1-A16F-B76BFA05E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02" y="3905133"/>
            <a:ext cx="4179164" cy="235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535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216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ART BIBLE</vt:lpstr>
      <vt:lpstr>Content</vt:lpstr>
      <vt:lpstr>Art Reference</vt:lpstr>
      <vt:lpstr>360 Videos YouTube Links</vt:lpstr>
      <vt:lpstr>360 Bedroom Stills</vt:lpstr>
      <vt:lpstr>360 Living Room Stills</vt:lpstr>
      <vt:lpstr>360 Kitchen Stills</vt:lpstr>
      <vt:lpstr>Reference: Mirror’s Edge</vt:lpstr>
      <vt:lpstr>Reference: Uncharted 4 </vt:lpstr>
      <vt:lpstr>References: Random photos </vt:lpstr>
      <vt:lpstr>Concepts and Grey Boxes </vt:lpstr>
      <vt:lpstr>Bedroom Grey Box</vt:lpstr>
      <vt:lpstr>Living Room Grey Box</vt:lpstr>
      <vt:lpstr>Kitchen Grey Box</vt:lpstr>
      <vt:lpstr>Technical Requirements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BIBLE</dc:title>
  <dc:creator>VR Project</dc:creator>
  <cp:lastModifiedBy>VR Project</cp:lastModifiedBy>
  <cp:revision>14</cp:revision>
  <dcterms:created xsi:type="dcterms:W3CDTF">2019-05-14T01:51:27Z</dcterms:created>
  <dcterms:modified xsi:type="dcterms:W3CDTF">2019-05-14T03:22:49Z</dcterms:modified>
</cp:coreProperties>
</file>